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9B10D4-2490-4D14-A484-CD25A1BD76F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9AC484-4B7C-422C-BEC0-F0FDCEACF8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344816" cy="908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Аркадий Гайдар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2" y="692696"/>
            <a:ext cx="6664296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792088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928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3284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712879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7048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0648"/>
            <a:ext cx="784244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84887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Аркадий Гайдар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Гайдар</dc:title>
  <dc:creator>Пользователь Windows</dc:creator>
  <cp:lastModifiedBy>Пользователь Windows</cp:lastModifiedBy>
  <cp:revision>2</cp:revision>
  <dcterms:created xsi:type="dcterms:W3CDTF">2014-01-24T14:50:02Z</dcterms:created>
  <dcterms:modified xsi:type="dcterms:W3CDTF">2014-01-24T15:08:09Z</dcterms:modified>
</cp:coreProperties>
</file>